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  <p:sldId id="256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42FF00-B7F0-4CB3-BE00-2BFD89F2D88B}" v="2" dt="2020-03-10T14:44:32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63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Murphy" userId="747ef168-3183-440f-acfa-cb8cc9b9b61b" providerId="ADAL" clId="{4142FF00-B7F0-4CB3-BE00-2BFD89F2D88B}"/>
    <pc:docChg chg="custSel modSld">
      <pc:chgData name="Rebecca Murphy" userId="747ef168-3183-440f-acfa-cb8cc9b9b61b" providerId="ADAL" clId="{4142FF00-B7F0-4CB3-BE00-2BFD89F2D88B}" dt="2020-03-10T14:44:14.748" v="5" actId="478"/>
      <pc:docMkLst>
        <pc:docMk/>
      </pc:docMkLst>
      <pc:sldChg chg="delSp modSp mod">
        <pc:chgData name="Rebecca Murphy" userId="747ef168-3183-440f-acfa-cb8cc9b9b61b" providerId="ADAL" clId="{4142FF00-B7F0-4CB3-BE00-2BFD89F2D88B}" dt="2020-03-10T14:44:14.748" v="5" actId="478"/>
        <pc:sldMkLst>
          <pc:docMk/>
          <pc:sldMk cId="204894484" sldId="256"/>
        </pc:sldMkLst>
        <pc:spChg chg="del mod">
          <ac:chgData name="Rebecca Murphy" userId="747ef168-3183-440f-acfa-cb8cc9b9b61b" providerId="ADAL" clId="{4142FF00-B7F0-4CB3-BE00-2BFD89F2D88B}" dt="2020-03-10T14:44:13.902" v="4" actId="478"/>
          <ac:spMkLst>
            <pc:docMk/>
            <pc:sldMk cId="204894484" sldId="256"/>
            <ac:spMk id="2" creationId="{BCBF3BDC-2046-BF44-99ED-1C9F70877C3A}"/>
          </ac:spMkLst>
        </pc:spChg>
        <pc:spChg chg="mod">
          <ac:chgData name="Rebecca Murphy" userId="747ef168-3183-440f-acfa-cb8cc9b9b61b" providerId="ADAL" clId="{4142FF00-B7F0-4CB3-BE00-2BFD89F2D88B}" dt="2020-03-10T14:44:09.105" v="1" actId="6549"/>
          <ac:spMkLst>
            <pc:docMk/>
            <pc:sldMk cId="204894484" sldId="256"/>
            <ac:spMk id="16" creationId="{3B7929FC-0043-4D01-A42B-9EE492DBA72B}"/>
          </ac:spMkLst>
        </pc:spChg>
        <pc:picChg chg="del">
          <ac:chgData name="Rebecca Murphy" userId="747ef168-3183-440f-acfa-cb8cc9b9b61b" providerId="ADAL" clId="{4142FF00-B7F0-4CB3-BE00-2BFD89F2D88B}" dt="2020-03-10T14:44:14.748" v="5" actId="478"/>
          <ac:picMkLst>
            <pc:docMk/>
            <pc:sldMk cId="204894484" sldId="256"/>
            <ac:picMk id="4" creationId="{3AE3B316-3612-4FBD-9E7A-FF72CEF9E651}"/>
          </ac:picMkLst>
        </pc:picChg>
      </pc:sldChg>
      <pc:sldChg chg="modSp mod">
        <pc:chgData name="Rebecca Murphy" userId="747ef168-3183-440f-acfa-cb8cc9b9b61b" providerId="ADAL" clId="{4142FF00-B7F0-4CB3-BE00-2BFD89F2D88B}" dt="2020-03-10T14:44:05.678" v="0" actId="6549"/>
        <pc:sldMkLst>
          <pc:docMk/>
          <pc:sldMk cId="1950434655" sldId="257"/>
        </pc:sldMkLst>
        <pc:spChg chg="mod">
          <ac:chgData name="Rebecca Murphy" userId="747ef168-3183-440f-acfa-cb8cc9b9b61b" providerId="ADAL" clId="{4142FF00-B7F0-4CB3-BE00-2BFD89F2D88B}" dt="2020-03-10T14:44:05.678" v="0" actId="6549"/>
          <ac:spMkLst>
            <pc:docMk/>
            <pc:sldMk cId="1950434655" sldId="257"/>
            <ac:spMk id="2" creationId="{43FCBE98-969D-4851-BD0C-2211FE82122C}"/>
          </ac:spMkLst>
        </pc:spChg>
      </pc:sldChg>
    </pc:docChg>
  </pc:docChgLst>
  <pc:docChgLst>
    <pc:chgData name="Rebecca Murphy" userId="747ef168-3183-440f-acfa-cb8cc9b9b61b" providerId="ADAL" clId="{A171E8B4-2004-4CBC-B56C-DDB1CC419141}"/>
    <pc:docChg chg="custSel addSld modSld">
      <pc:chgData name="Rebecca Murphy" userId="747ef168-3183-440f-acfa-cb8cc9b9b61b" providerId="ADAL" clId="{A171E8B4-2004-4CBC-B56C-DDB1CC419141}" dt="2019-10-23T18:16:41.443" v="86" actId="478"/>
      <pc:docMkLst>
        <pc:docMk/>
      </pc:docMkLst>
      <pc:sldChg chg="modSp">
        <pc:chgData name="Rebecca Murphy" userId="747ef168-3183-440f-acfa-cb8cc9b9b61b" providerId="ADAL" clId="{A171E8B4-2004-4CBC-B56C-DDB1CC419141}" dt="2019-10-23T18:16:32.073" v="82" actId="6549"/>
        <pc:sldMkLst>
          <pc:docMk/>
          <pc:sldMk cId="204894484" sldId="256"/>
        </pc:sldMkLst>
        <pc:spChg chg="mod">
          <ac:chgData name="Rebecca Murphy" userId="747ef168-3183-440f-acfa-cb8cc9b9b61b" providerId="ADAL" clId="{A171E8B4-2004-4CBC-B56C-DDB1CC419141}" dt="2019-10-23T18:16:29.179" v="81" actId="20577"/>
          <ac:spMkLst>
            <pc:docMk/>
            <pc:sldMk cId="204894484" sldId="256"/>
            <ac:spMk id="2" creationId="{BCBF3BDC-2046-BF44-99ED-1C9F70877C3A}"/>
          </ac:spMkLst>
        </pc:spChg>
        <pc:spChg chg="mod">
          <ac:chgData name="Rebecca Murphy" userId="747ef168-3183-440f-acfa-cb8cc9b9b61b" providerId="ADAL" clId="{A171E8B4-2004-4CBC-B56C-DDB1CC419141}" dt="2019-10-23T18:16:32.073" v="82" actId="6549"/>
          <ac:spMkLst>
            <pc:docMk/>
            <pc:sldMk cId="204894484" sldId="256"/>
            <ac:spMk id="3" creationId="{08AC2E08-C542-CF43-887A-B47C391CA56A}"/>
          </ac:spMkLst>
        </pc:spChg>
      </pc:sldChg>
      <pc:sldChg chg="addSp delSp modSp add">
        <pc:chgData name="Rebecca Murphy" userId="747ef168-3183-440f-acfa-cb8cc9b9b61b" providerId="ADAL" clId="{A171E8B4-2004-4CBC-B56C-DDB1CC419141}" dt="2019-10-23T18:16:41.443" v="86" actId="478"/>
        <pc:sldMkLst>
          <pc:docMk/>
          <pc:sldMk cId="1950434655" sldId="257"/>
        </pc:sldMkLst>
        <pc:spChg chg="mod">
          <ac:chgData name="Rebecca Murphy" userId="747ef168-3183-440f-acfa-cb8cc9b9b61b" providerId="ADAL" clId="{A171E8B4-2004-4CBC-B56C-DDB1CC419141}" dt="2019-10-23T18:16:40.583" v="85" actId="6549"/>
          <ac:spMkLst>
            <pc:docMk/>
            <pc:sldMk cId="1950434655" sldId="257"/>
            <ac:spMk id="2" creationId="{43FCBE98-969D-4851-BD0C-2211FE82122C}"/>
          </ac:spMkLst>
        </pc:spChg>
        <pc:spChg chg="del mod">
          <ac:chgData name="Rebecca Murphy" userId="747ef168-3183-440f-acfa-cb8cc9b9b61b" providerId="ADAL" clId="{A171E8B4-2004-4CBC-B56C-DDB1CC419141}" dt="2019-10-22T23:42:30.491" v="74" actId="478"/>
          <ac:spMkLst>
            <pc:docMk/>
            <pc:sldMk cId="1950434655" sldId="257"/>
            <ac:spMk id="3" creationId="{CCEF7B2B-545E-47AD-A704-3BD7E0A8171B}"/>
          </ac:spMkLst>
        </pc:spChg>
        <pc:picChg chg="add del mod">
          <ac:chgData name="Rebecca Murphy" userId="747ef168-3183-440f-acfa-cb8cc9b9b61b" providerId="ADAL" clId="{A171E8B4-2004-4CBC-B56C-DDB1CC419141}" dt="2019-10-23T18:16:37.940" v="83" actId="478"/>
          <ac:picMkLst>
            <pc:docMk/>
            <pc:sldMk cId="1950434655" sldId="257"/>
            <ac:picMk id="1026" creationId="{8A2DB02C-02A6-4389-9415-5FF798761DC5}"/>
          </ac:picMkLst>
        </pc:picChg>
        <pc:picChg chg="add del mod">
          <ac:chgData name="Rebecca Murphy" userId="747ef168-3183-440f-acfa-cb8cc9b9b61b" providerId="ADAL" clId="{A171E8B4-2004-4CBC-B56C-DDB1CC419141}" dt="2019-10-23T18:16:41.443" v="86" actId="478"/>
          <ac:picMkLst>
            <pc:docMk/>
            <pc:sldMk cId="1950434655" sldId="257"/>
            <ac:picMk id="1028" creationId="{7E3D2062-0981-42DB-9FA6-7895D629054B}"/>
          </ac:picMkLst>
        </pc:picChg>
      </pc:sldChg>
    </pc:docChg>
  </pc:docChgLst>
  <pc:docChgLst>
    <pc:chgData name="Bea Reyes" userId="5503835f-6a60-4d9e-bbe5-c69a38e70aad" providerId="ADAL" clId="{DD7DB62D-2351-4AE0-A107-46E35072098D}"/>
    <pc:docChg chg="undo custSel mod addSld modSld sldOrd">
      <pc:chgData name="Bea Reyes" userId="5503835f-6a60-4d9e-bbe5-c69a38e70aad" providerId="ADAL" clId="{DD7DB62D-2351-4AE0-A107-46E35072098D}" dt="2020-03-03T17:46:11.576" v="187"/>
      <pc:docMkLst>
        <pc:docMk/>
      </pc:docMkLst>
      <pc:sldChg chg="addSp delSp modSp mod setBg setClrOvrMap">
        <pc:chgData name="Bea Reyes" userId="5503835f-6a60-4d9e-bbe5-c69a38e70aad" providerId="ADAL" clId="{DD7DB62D-2351-4AE0-A107-46E35072098D}" dt="2020-03-03T17:45:14.761" v="183" actId="1076"/>
        <pc:sldMkLst>
          <pc:docMk/>
          <pc:sldMk cId="204894484" sldId="256"/>
        </pc:sldMkLst>
        <pc:spChg chg="mod">
          <ac:chgData name="Bea Reyes" userId="5503835f-6a60-4d9e-bbe5-c69a38e70aad" providerId="ADAL" clId="{DD7DB62D-2351-4AE0-A107-46E35072098D}" dt="2020-03-03T17:45:14.761" v="183" actId="1076"/>
          <ac:spMkLst>
            <pc:docMk/>
            <pc:sldMk cId="204894484" sldId="256"/>
            <ac:spMk id="2" creationId="{BCBF3BDC-2046-BF44-99ED-1C9F70877C3A}"/>
          </ac:spMkLst>
        </pc:spChg>
        <pc:spChg chg="del mod">
          <ac:chgData name="Bea Reyes" userId="5503835f-6a60-4d9e-bbe5-c69a38e70aad" providerId="ADAL" clId="{DD7DB62D-2351-4AE0-A107-46E35072098D}" dt="2020-03-03T17:32:44.211" v="111" actId="478"/>
          <ac:spMkLst>
            <pc:docMk/>
            <pc:sldMk cId="204894484" sldId="256"/>
            <ac:spMk id="3" creationId="{08AC2E08-C542-CF43-887A-B47C391CA56A}"/>
          </ac:spMkLst>
        </pc:spChg>
        <pc:spChg chg="add del">
          <ac:chgData name="Bea Reyes" userId="5503835f-6a60-4d9e-bbe5-c69a38e70aad" providerId="ADAL" clId="{DD7DB62D-2351-4AE0-A107-46E35072098D}" dt="2020-03-03T17:29:54.410" v="83" actId="26606"/>
          <ac:spMkLst>
            <pc:docMk/>
            <pc:sldMk cId="204894484" sldId="256"/>
            <ac:spMk id="9" creationId="{87CC2527-562A-4F69-B487-4371E5B243E7}"/>
          </ac:spMkLst>
        </pc:spChg>
        <pc:spChg chg="add del">
          <ac:chgData name="Bea Reyes" userId="5503835f-6a60-4d9e-bbe5-c69a38e70aad" providerId="ADAL" clId="{DD7DB62D-2351-4AE0-A107-46E35072098D}" dt="2020-03-03T17:30:15.315" v="85" actId="26606"/>
          <ac:spMkLst>
            <pc:docMk/>
            <pc:sldMk cId="204894484" sldId="256"/>
            <ac:spMk id="13" creationId="{71B2258F-86CA-4D4D-8270-BC05FCDEBFB3}"/>
          </ac:spMkLst>
        </pc:spChg>
        <pc:spChg chg="add del">
          <ac:chgData name="Bea Reyes" userId="5503835f-6a60-4d9e-bbe5-c69a38e70aad" providerId="ADAL" clId="{DD7DB62D-2351-4AE0-A107-46E35072098D}" dt="2020-03-03T17:32:24.318" v="108" actId="26606"/>
          <ac:spMkLst>
            <pc:docMk/>
            <pc:sldMk cId="204894484" sldId="256"/>
            <ac:spMk id="15" creationId="{E49CC64F-7275-4E33-961B-0C5CDC439875}"/>
          </ac:spMkLst>
        </pc:spChg>
        <pc:spChg chg="add mod">
          <ac:chgData name="Bea Reyes" userId="5503835f-6a60-4d9e-bbe5-c69a38e70aad" providerId="ADAL" clId="{DD7DB62D-2351-4AE0-A107-46E35072098D}" dt="2020-03-03T17:45:05.115" v="182" actId="27636"/>
          <ac:spMkLst>
            <pc:docMk/>
            <pc:sldMk cId="204894484" sldId="256"/>
            <ac:spMk id="16" creationId="{3B7929FC-0043-4D01-A42B-9EE492DBA72B}"/>
          </ac:spMkLst>
        </pc:spChg>
        <pc:spChg chg="add del">
          <ac:chgData name="Bea Reyes" userId="5503835f-6a60-4d9e-bbe5-c69a38e70aad" providerId="ADAL" clId="{DD7DB62D-2351-4AE0-A107-46E35072098D}" dt="2020-03-03T17:32:16.636" v="107" actId="26606"/>
          <ac:spMkLst>
            <pc:docMk/>
            <pc:sldMk cId="204894484" sldId="256"/>
            <ac:spMk id="20" creationId="{20D5D19D-0789-4518-B5DC-D47ADF69D25A}"/>
          </ac:spMkLst>
        </pc:spChg>
        <pc:spChg chg="add del">
          <ac:chgData name="Bea Reyes" userId="5503835f-6a60-4d9e-bbe5-c69a38e70aad" providerId="ADAL" clId="{DD7DB62D-2351-4AE0-A107-46E35072098D}" dt="2020-03-03T17:32:16.636" v="107" actId="26606"/>
          <ac:spMkLst>
            <pc:docMk/>
            <pc:sldMk cId="204894484" sldId="256"/>
            <ac:spMk id="27" creationId="{B81933D1-5615-42C7-9C0B-4EB7105CCE2D}"/>
          </ac:spMkLst>
        </pc:spChg>
        <pc:spChg chg="add del">
          <ac:chgData name="Bea Reyes" userId="5503835f-6a60-4d9e-bbe5-c69a38e70aad" providerId="ADAL" clId="{DD7DB62D-2351-4AE0-A107-46E35072098D}" dt="2020-03-03T17:32:16.636" v="107" actId="26606"/>
          <ac:spMkLst>
            <pc:docMk/>
            <pc:sldMk cId="204894484" sldId="256"/>
            <ac:spMk id="29" creationId="{19C9EAEA-39D0-4B0E-A0EB-51E7B26740B1}"/>
          </ac:spMkLst>
        </pc:spChg>
        <pc:grpChg chg="add del">
          <ac:chgData name="Bea Reyes" userId="5503835f-6a60-4d9e-bbe5-c69a38e70aad" providerId="ADAL" clId="{DD7DB62D-2351-4AE0-A107-46E35072098D}" dt="2020-03-03T17:32:16.636" v="107" actId="26606"/>
          <ac:grpSpMkLst>
            <pc:docMk/>
            <pc:sldMk cId="204894484" sldId="256"/>
            <ac:grpSpMk id="22" creationId="{032D8612-31EB-44CF-A1D0-14FD4C705424}"/>
          </ac:grpSpMkLst>
        </pc:grpChg>
        <pc:picChg chg="add mod ord">
          <ac:chgData name="Bea Reyes" userId="5503835f-6a60-4d9e-bbe5-c69a38e70aad" providerId="ADAL" clId="{DD7DB62D-2351-4AE0-A107-46E35072098D}" dt="2020-03-03T17:32:54.958" v="113" actId="1076"/>
          <ac:picMkLst>
            <pc:docMk/>
            <pc:sldMk cId="204894484" sldId="256"/>
            <ac:picMk id="4" creationId="{3AE3B316-3612-4FBD-9E7A-FF72CEF9E651}"/>
          </ac:picMkLst>
        </pc:picChg>
        <pc:cxnChg chg="add del">
          <ac:chgData name="Bea Reyes" userId="5503835f-6a60-4d9e-bbe5-c69a38e70aad" providerId="ADAL" clId="{DD7DB62D-2351-4AE0-A107-46E35072098D}" dt="2020-03-03T17:29:54.410" v="83" actId="26606"/>
          <ac:cxnSpMkLst>
            <pc:docMk/>
            <pc:sldMk cId="204894484" sldId="256"/>
            <ac:cxnSpMk id="11" creationId="{BCDAEC91-5BCE-4B55-9CC0-43EF94CB734B}"/>
          </ac:cxnSpMkLst>
        </pc:cxnChg>
      </pc:sldChg>
      <pc:sldChg chg="addSp delSp modSp mod ord setBg">
        <pc:chgData name="Bea Reyes" userId="5503835f-6a60-4d9e-bbe5-c69a38e70aad" providerId="ADAL" clId="{DD7DB62D-2351-4AE0-A107-46E35072098D}" dt="2020-03-03T17:46:00.639" v="186" actId="113"/>
        <pc:sldMkLst>
          <pc:docMk/>
          <pc:sldMk cId="1950434655" sldId="257"/>
        </pc:sldMkLst>
        <pc:spChg chg="mod">
          <ac:chgData name="Bea Reyes" userId="5503835f-6a60-4d9e-bbe5-c69a38e70aad" providerId="ADAL" clId="{DD7DB62D-2351-4AE0-A107-46E35072098D}" dt="2020-03-03T17:46:00.639" v="186" actId="113"/>
          <ac:spMkLst>
            <pc:docMk/>
            <pc:sldMk cId="1950434655" sldId="257"/>
            <ac:spMk id="2" creationId="{43FCBE98-969D-4851-BD0C-2211FE82122C}"/>
          </ac:spMkLst>
        </pc:spChg>
        <pc:spChg chg="add del">
          <ac:chgData name="Bea Reyes" userId="5503835f-6a60-4d9e-bbe5-c69a38e70aad" providerId="ADAL" clId="{DD7DB62D-2351-4AE0-A107-46E35072098D}" dt="2020-03-03T17:21:14.867" v="1"/>
          <ac:spMkLst>
            <pc:docMk/>
            <pc:sldMk cId="1950434655" sldId="257"/>
            <ac:spMk id="3" creationId="{C41DF15F-3D2D-41E6-9B93-F804586C82A8}"/>
          </ac:spMkLst>
        </pc:spChg>
        <pc:spChg chg="add del">
          <ac:chgData name="Bea Reyes" userId="5503835f-6a60-4d9e-bbe5-c69a38e70aad" providerId="ADAL" clId="{DD7DB62D-2351-4AE0-A107-46E35072098D}" dt="2020-03-03T17:21:14.867" v="1"/>
          <ac:spMkLst>
            <pc:docMk/>
            <pc:sldMk cId="1950434655" sldId="257"/>
            <ac:spMk id="4" creationId="{EDCA11D0-52BA-4F32-964A-ED15A531C1EA}"/>
          </ac:spMkLst>
        </pc:spChg>
        <pc:spChg chg="add del">
          <ac:chgData name="Bea Reyes" userId="5503835f-6a60-4d9e-bbe5-c69a38e70aad" providerId="ADAL" clId="{DD7DB62D-2351-4AE0-A107-46E35072098D}" dt="2020-03-03T17:21:14.867" v="1"/>
          <ac:spMkLst>
            <pc:docMk/>
            <pc:sldMk cId="1950434655" sldId="257"/>
            <ac:spMk id="5" creationId="{BCE75258-E502-4C44-9F13-533E417E6DA9}"/>
          </ac:spMkLst>
        </pc:spChg>
        <pc:spChg chg="add del">
          <ac:chgData name="Bea Reyes" userId="5503835f-6a60-4d9e-bbe5-c69a38e70aad" providerId="ADAL" clId="{DD7DB62D-2351-4AE0-A107-46E35072098D}" dt="2020-03-03T17:21:14.867" v="1"/>
          <ac:spMkLst>
            <pc:docMk/>
            <pc:sldMk cId="1950434655" sldId="257"/>
            <ac:spMk id="6" creationId="{7BF24052-0B95-4FCF-A310-6201832D9CA8}"/>
          </ac:spMkLst>
        </pc:spChg>
        <pc:spChg chg="add del">
          <ac:chgData name="Bea Reyes" userId="5503835f-6a60-4d9e-bbe5-c69a38e70aad" providerId="ADAL" clId="{DD7DB62D-2351-4AE0-A107-46E35072098D}" dt="2020-03-03T17:21:14.867" v="1"/>
          <ac:spMkLst>
            <pc:docMk/>
            <pc:sldMk cId="1950434655" sldId="257"/>
            <ac:spMk id="7" creationId="{0E5166E0-5C30-46DF-A025-A269AAB91A40}"/>
          </ac:spMkLst>
        </pc:spChg>
        <pc:spChg chg="add del">
          <ac:chgData name="Bea Reyes" userId="5503835f-6a60-4d9e-bbe5-c69a38e70aad" providerId="ADAL" clId="{DD7DB62D-2351-4AE0-A107-46E35072098D}" dt="2020-03-03T17:21:14.867" v="1"/>
          <ac:spMkLst>
            <pc:docMk/>
            <pc:sldMk cId="1950434655" sldId="257"/>
            <ac:spMk id="8" creationId="{9902B106-6C66-44C9-8BE8-B88829401E26}"/>
          </ac:spMkLst>
        </pc:spChg>
        <pc:spChg chg="add del">
          <ac:chgData name="Bea Reyes" userId="5503835f-6a60-4d9e-bbe5-c69a38e70aad" providerId="ADAL" clId="{DD7DB62D-2351-4AE0-A107-46E35072098D}" dt="2020-03-03T17:21:14.867" v="1"/>
          <ac:spMkLst>
            <pc:docMk/>
            <pc:sldMk cId="1950434655" sldId="257"/>
            <ac:spMk id="9" creationId="{62C38C4F-F0F0-4A3B-88D2-EF644AEB5A03}"/>
          </ac:spMkLst>
        </pc:spChg>
        <pc:spChg chg="add del">
          <ac:chgData name="Bea Reyes" userId="5503835f-6a60-4d9e-bbe5-c69a38e70aad" providerId="ADAL" clId="{DD7DB62D-2351-4AE0-A107-46E35072098D}" dt="2020-03-03T17:21:14.867" v="1"/>
          <ac:spMkLst>
            <pc:docMk/>
            <pc:sldMk cId="1950434655" sldId="257"/>
            <ac:spMk id="10" creationId="{F62B4494-FD5B-40F7-A06F-E2C9C16787F6}"/>
          </ac:spMkLst>
        </pc:spChg>
        <pc:spChg chg="add del">
          <ac:chgData name="Bea Reyes" userId="5503835f-6a60-4d9e-bbe5-c69a38e70aad" providerId="ADAL" clId="{DD7DB62D-2351-4AE0-A107-46E35072098D}" dt="2020-03-03T17:21:14.867" v="1"/>
          <ac:spMkLst>
            <pc:docMk/>
            <pc:sldMk cId="1950434655" sldId="257"/>
            <ac:spMk id="11" creationId="{EB18F12E-581C-436D-BE3E-92E60454DC6E}"/>
          </ac:spMkLst>
        </pc:spChg>
        <pc:spChg chg="add del">
          <ac:chgData name="Bea Reyes" userId="5503835f-6a60-4d9e-bbe5-c69a38e70aad" providerId="ADAL" clId="{DD7DB62D-2351-4AE0-A107-46E35072098D}" dt="2020-03-03T17:21:14.867" v="1"/>
          <ac:spMkLst>
            <pc:docMk/>
            <pc:sldMk cId="1950434655" sldId="257"/>
            <ac:spMk id="12" creationId="{E35CBCAF-368C-4FEB-8463-1E602A850D51}"/>
          </ac:spMkLst>
        </pc:spChg>
        <pc:spChg chg="add del">
          <ac:chgData name="Bea Reyes" userId="5503835f-6a60-4d9e-bbe5-c69a38e70aad" providerId="ADAL" clId="{DD7DB62D-2351-4AE0-A107-46E35072098D}" dt="2020-03-03T17:21:14.867" v="1"/>
          <ac:spMkLst>
            <pc:docMk/>
            <pc:sldMk cId="1950434655" sldId="257"/>
            <ac:spMk id="13" creationId="{65DFB53C-BE4C-4871-88D3-11D6F5CFE68D}"/>
          </ac:spMkLst>
        </pc:spChg>
      </pc:sldChg>
      <pc:sldChg chg="add">
        <pc:chgData name="Bea Reyes" userId="5503835f-6a60-4d9e-bbe5-c69a38e70aad" providerId="ADAL" clId="{DD7DB62D-2351-4AE0-A107-46E35072098D}" dt="2020-03-03T17:46:11.576" v="187"/>
        <pc:sldMkLst>
          <pc:docMk/>
          <pc:sldMk cId="3491459260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3B0D1-58F8-3440-9546-B27737CF0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4EBEFF-1126-6A40-ABCE-70B4914756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633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51309-A8F8-7748-B229-3CEF7EC6B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3F4-AA38-C641-9D28-682B34A3A03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2BCF9-0A87-5D4B-BA88-192E9A67D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4B76E-E5C8-CB45-BDCE-BC720589D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2BB7-0403-8742-8AFC-0C08D8B0E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8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E393-C759-5449-AB0E-E370D6497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F2850B-BF53-AC40-AA27-057442BF2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EDAC1-1A06-6D4C-AF19-58A8A555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3F4-AA38-C641-9D28-682B34A3A03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A182B-A553-B642-8784-B5823E38F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BF898-D260-3744-B820-37BE07FCF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2BB7-0403-8742-8AFC-0C08D8B0E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483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A64A32-67DA-6F44-8CED-2FE90822BB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456838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DC0BF-A122-6243-9797-5ADA89218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45683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20BD6-CCE2-7348-A71A-7B6FBF6C5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3F4-AA38-C641-9D28-682B34A3A03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C6B48-61B1-F742-847F-269DABBF6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67FC6-7428-804D-822D-7ABFE86E4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2BB7-0403-8742-8AFC-0C08D8B0E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0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D8484-62BD-F144-B375-814E77085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5B752-E81C-7348-A30C-3B7C3D448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E133B-ED22-D340-ABD1-C0BF17E44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3F4-AA38-C641-9D28-682B34A3A03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B8CC4-FAEF-3140-9B3B-36B83DE2F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8BB46-E4DA-A747-A10F-D0AFB107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2BB7-0403-8742-8AFC-0C08D8B0E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3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B978D-3FFD-934F-90E8-422D6754E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2320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CE8EC-1665-A94C-9CC3-E6763181D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3029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A7EDA-CA31-2B4D-983A-A684E2256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3F4-AA38-C641-9D28-682B34A3A03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A6EF-B433-9C45-B100-7E85C8C18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8EB82-1E70-7F4A-B398-36997FE12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2BB7-0403-8742-8AFC-0C08D8B0E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82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0B80-1196-9440-ACA5-6C4A0E18B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E159D-BD52-7D42-B5FE-34CC31F4FA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1172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44434C-B960-F941-A511-A5EC3F299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117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C5EE8-239C-CA4D-B115-86AE6B131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3F4-AA38-C641-9D28-682B34A3A03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4FD16-F2A4-634C-869B-5D03C7A09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352023-3F00-804A-9C04-BC3C005C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2BB7-0403-8742-8AFC-0C08D8B0E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18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98DA8-D023-0547-8348-DE2114E45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C341E-263A-1B4D-A0CF-0887C6E07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B8DB9B-EF4F-0246-A555-4DEF44CF0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4603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6FB963-09DD-EA41-ADE0-AF81498E5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BBD85D-C336-1146-9BF7-880A84625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6"/>
            <a:ext cx="5183188" cy="24603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99D2BC-030E-1A45-9087-A6D69AC49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3F4-AA38-C641-9D28-682B34A3A03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660285-2083-054C-83A5-CAFA0A267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35F63C-FB7F-0B40-9272-9FE1F48F0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2BB7-0403-8742-8AFC-0C08D8B0E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8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AF735-26EF-074F-B91D-AABDB57AF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4CF015-999C-4C42-B6EC-BF53CF9A4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3F4-AA38-C641-9D28-682B34A3A03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E04D54-9038-744E-9624-E066B4C51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0A5386-3E73-5D46-B735-204B34BC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2BB7-0403-8742-8AFC-0C08D8B0E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3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6B0FB7-508C-D140-BE93-AC677CE81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3F4-AA38-C641-9D28-682B34A3A03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598075-1B7E-ED40-9124-3D93C8DF3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988F3B-2019-7844-AFE7-A261FFD45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2BB7-0403-8742-8AFC-0C08D8B0E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3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B56A6-0D6F-D244-A832-B8DBA8E0C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F7E19-2B0E-074B-92BB-95482AD44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394608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5A79C-BE80-814F-8777-149767537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8761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195FD-C2F7-8346-94FD-2F80C5BC3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3F4-AA38-C641-9D28-682B34A3A03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931359-6524-EA4B-B972-B14A83D27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28FD9-66F7-5F43-867F-603FCE5C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2BB7-0403-8742-8AFC-0C08D8B0E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F11FC-DE3D-E44F-A5DB-3223BA673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584A50-8588-084A-980B-9140117A0D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39567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FB169F-C114-1C4B-9D22-5FADF237A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8867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6F7BF-AC94-C646-839D-D55AC43C1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3F4-AA38-C641-9D28-682B34A3A03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965FE-DB66-4F45-94D0-1317367ED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D02D3-4ECE-0949-B862-CB3CAC6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2BB7-0403-8742-8AFC-0C08D8B0E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C81C3EE-DCD0-5C4F-ABC1-DA909482AF4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E99237-359F-F443-BACC-75B007CA8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E42D0-0A9E-A746-A23F-CE4673E78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2703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A1E5C-7DCA-9647-A9B3-67A0970C80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50777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EA3F4-AA38-C641-9D28-682B34A3A03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4E0CD-3B3B-984F-92EC-05892E1C0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0777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19FB8-CA6E-EC48-B58F-3B145067FC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50777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C2BB7-0403-8742-8AFC-0C08D8B0E8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40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CBE98-969D-4851-BD0C-2211FE821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86255"/>
          </a:xfrm>
        </p:spPr>
        <p:txBody>
          <a:bodyPr>
            <a:normAutofit/>
          </a:bodyPr>
          <a:lstStyle/>
          <a:p>
            <a:pPr algn="ctr"/>
            <a:br>
              <a:rPr lang="en-US" dirty="0"/>
            </a:br>
            <a:endParaRPr lang="en-US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43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B7929FC-0043-4D01-A42B-9EE492DBA72B}"/>
              </a:ext>
            </a:extLst>
          </p:cNvPr>
          <p:cNvSpPr txBox="1">
            <a:spLocks/>
          </p:cNvSpPr>
          <p:nvPr/>
        </p:nvSpPr>
        <p:spPr>
          <a:xfrm>
            <a:off x="3847291" y="2873202"/>
            <a:ext cx="7708816" cy="24226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9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CB2D6-8985-4E68-9544-E4D2A35FD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ADC9F-96FB-4BB6-8F97-5DEEAD8C6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459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C7B1899E4AA44BB6175E2A0E8EF214" ma:contentTypeVersion="16" ma:contentTypeDescription="Create a new document." ma:contentTypeScope="" ma:versionID="e88ef69827feb5325e47591560d531ad">
  <xsd:schema xmlns:xsd="http://www.w3.org/2001/XMLSchema" xmlns:xs="http://www.w3.org/2001/XMLSchema" xmlns:p="http://schemas.microsoft.com/office/2006/metadata/properties" xmlns:ns1="http://schemas.microsoft.com/sharepoint/v3" xmlns:ns2="489e9bcd-fd4d-4b97-a05a-accb63884c74" xmlns:ns3="cd8fc7b6-a46b-44db-88a0-95470b7d925b" targetNamespace="http://schemas.microsoft.com/office/2006/metadata/properties" ma:root="true" ma:fieldsID="5f2ffc7578053a453550e1cfc197a6ed" ns1:_="" ns2:_="" ns3:_="">
    <xsd:import namespace="http://schemas.microsoft.com/sharepoint/v3"/>
    <xsd:import namespace="489e9bcd-fd4d-4b97-a05a-accb63884c74"/>
    <xsd:import namespace="cd8fc7b6-a46b-44db-88a0-95470b7d925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9e9bcd-fd4d-4b97-a05a-accb63884c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8fc7b6-a46b-44db-88a0-95470b7d92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5B6E7E-CF96-4BC7-88FC-3C1F45A392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395E21-0B9B-4B6C-AE4E-9AC476A3DA93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aef7d2f0-5798-4456-af4d-b806a1bcf984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ecc0dce6-2847-4f97-905e-86d39206163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301817E-D6C6-4486-8DA7-DF24EBE66397}"/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Bahnschrift</vt:lpstr>
      <vt:lpstr>Calibri</vt:lpstr>
      <vt:lpstr>Calibri Light</vt:lpstr>
      <vt:lpstr>Office Theme</vt:lpstr>
      <vt:lpstr>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Kaysha Johnston</dc:creator>
  <cp:lastModifiedBy>Rebecca Murphy</cp:lastModifiedBy>
  <cp:revision>1</cp:revision>
  <dcterms:created xsi:type="dcterms:W3CDTF">2019-03-26T15:12:40Z</dcterms:created>
  <dcterms:modified xsi:type="dcterms:W3CDTF">2020-03-10T14:44:43Z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0x010100DAC7B1899E4AA44BB6175E2A0E8EF214</vt:lpwstr>
  </property>
</Properties>
</file>